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6" r:id="rId3"/>
    <p:sldId id="284" r:id="rId4"/>
    <p:sldId id="278" r:id="rId5"/>
    <p:sldId id="279" r:id="rId6"/>
    <p:sldId id="280" r:id="rId7"/>
    <p:sldId id="281" r:id="rId8"/>
    <p:sldId id="282" r:id="rId9"/>
    <p:sldId id="283" r:id="rId10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2023-01-17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2023-01-17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848872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2022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2020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특히 이번에 신청하시는 프로젝트와 연계되어있는 작품 및 활동도 소개해주세요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</a:t>
            </a:r>
            <a:r>
              <a:rPr lang="ko-KR" altLang="en-US" sz="2100" b="1" dirty="0" smtClean="0">
                <a:latin typeface="+mj-ea"/>
                <a:ea typeface="+mj-ea"/>
              </a:rPr>
              <a:t>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</a:rPr>
              <a:t>예술단체명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</a:t>
            </a:r>
            <a:r>
              <a:rPr lang="en-US" altLang="ko-KR" sz="1400" dirty="0" smtClean="0">
                <a:latin typeface="+mj-ea"/>
                <a:ea typeface="+mj-ea"/>
              </a:rPr>
              <a:t>2023. </a:t>
            </a:r>
            <a:r>
              <a:rPr lang="en-US" altLang="ko-KR" sz="1400" dirty="0" smtClean="0">
                <a:latin typeface="+mj-ea"/>
                <a:ea typeface="+mj-ea"/>
              </a:rPr>
              <a:t>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</a:t>
            </a:r>
            <a:r>
              <a:rPr lang="ko-KR" altLang="en-US" sz="2100" b="1" dirty="0" smtClean="0">
                <a:latin typeface="+mj-ea"/>
                <a:ea typeface="+mj-ea"/>
              </a:rPr>
              <a:t>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50357"/>
            <a:ext cx="4032448" cy="5749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예술단체</a:t>
            </a:r>
            <a:r>
              <a:rPr lang="ko-KR" altLang="en-US" sz="2400" dirty="0" smtClean="0">
                <a:latin typeface="+mj-ea"/>
              </a:rPr>
              <a:t> </a:t>
            </a:r>
            <a:r>
              <a:rPr lang="ko-KR" altLang="en-US" sz="2400" dirty="0" err="1" smtClean="0">
                <a:latin typeface="+mj-ea"/>
              </a:rPr>
              <a:t>한줄소개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8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853975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</a:t>
                      </a:r>
                      <a:r>
                        <a:rPr lang="ko-KR" altLang="en-US" baseline="0" dirty="0" smtClean="0"/>
                        <a:t> 특별전시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 전시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xmlns="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1208</TotalTime>
  <Words>259</Words>
  <Application>Microsoft Office PowerPoint</Application>
  <PresentationFormat>화면 슬라이드 쇼(4:3)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Windows 사용자</cp:lastModifiedBy>
  <cp:revision>141</cp:revision>
  <cp:lastPrinted>2017-01-12T05:42:51Z</cp:lastPrinted>
  <dcterms:created xsi:type="dcterms:W3CDTF">2014-12-08T04:12:53Z</dcterms:created>
  <dcterms:modified xsi:type="dcterms:W3CDTF">2023-01-17T13:00:16Z</dcterms:modified>
</cp:coreProperties>
</file>