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34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2023-01-17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2023-01-17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2023-01-17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7848872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endParaRPr lang="en-US" altLang="ko-KR" sz="7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교육이력 등을 제외하고는 최근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년간 실적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2022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2021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역량을 보여줄 수 있도록 주요 작품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특히 이번에 신청하시는 프로젝트와 연계되어있는 작품 및 활동도 소개해주세요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 순서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dirty="0"/>
              <a:t>→ 개인전 → </a:t>
            </a:r>
            <a:r>
              <a:rPr lang="ko-KR" altLang="en-US" sz="1400" dirty="0" smtClean="0"/>
              <a:t>단체전 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smtClean="0">
                <a:latin typeface="+mj-ea"/>
                <a:ea typeface="+mj-ea"/>
              </a:rPr>
              <a:t>시</a:t>
            </a:r>
            <a:r>
              <a:rPr lang="ko-KR" altLang="en-US" sz="1600">
                <a:latin typeface="+mj-ea"/>
                <a:ea typeface="+mj-ea"/>
              </a:rPr>
              <a:t>각</a:t>
            </a:r>
            <a:r>
              <a:rPr lang="ko-KR" altLang="en-US" sz="160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</a:t>
            </a:r>
            <a:r>
              <a:rPr lang="en-US" altLang="ko-KR" sz="1400" dirty="0" smtClean="0">
                <a:latin typeface="+mj-ea"/>
                <a:ea typeface="+mj-ea"/>
              </a:rPr>
              <a:t>2023. </a:t>
            </a:r>
            <a:r>
              <a:rPr lang="en-US" altLang="ko-KR" sz="1400" dirty="0" smtClean="0">
                <a:latin typeface="+mj-ea"/>
                <a:ea typeface="+mj-ea"/>
              </a:rPr>
              <a:t>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설치미술</a:t>
            </a:r>
            <a:r>
              <a:rPr lang="ko-KR" altLang="en-US" sz="2400" dirty="0">
                <a:latin typeface="+mj-ea"/>
              </a:rPr>
              <a:t>가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9109506"/>
              </p:ext>
            </p:extLst>
          </p:nvPr>
        </p:nvGraphicFramePr>
        <p:xfrm>
          <a:off x="395536" y="332656"/>
          <a:ext cx="8424936" cy="591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/>
                <a:gridCol w="1440160"/>
                <a:gridCol w="5544616"/>
              </a:tblGrid>
              <a:tr h="2793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예술인</a:t>
                      </a:r>
                      <a:r>
                        <a:rPr lang="en-US" altLang="ko-KR" sz="1400" b="1" dirty="0" smtClean="0"/>
                        <a:t>(</a:t>
                      </a:r>
                      <a:r>
                        <a:rPr lang="ko-KR" altLang="en-US" sz="1400" b="1" dirty="0" smtClean="0"/>
                        <a:t>단체</a:t>
                      </a:r>
                      <a:r>
                        <a:rPr lang="en-US" altLang="ko-KR" sz="1400" b="1" dirty="0" smtClean="0"/>
                        <a:t>)</a:t>
                      </a:r>
                      <a:r>
                        <a:rPr lang="ko-KR" altLang="en-US" sz="1400" b="1" dirty="0" smtClean="0"/>
                        <a:t>명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982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소      개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최대 </a:t>
                      </a:r>
                      <a:r>
                        <a:rPr lang="en-US" altLang="ko-KR" sz="1400" dirty="0" smtClean="0"/>
                        <a:t>3</a:t>
                      </a:r>
                      <a:r>
                        <a:rPr lang="ko-KR" altLang="en-US" sz="1400" dirty="0" smtClean="0"/>
                        <a:t>줄로 기입</a:t>
                      </a:r>
                      <a:endParaRPr lang="en-US" altLang="ko-KR" sz="1400" dirty="0" smtClean="0"/>
                    </a:p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930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주      요</a:t>
                      </a:r>
                      <a:endParaRPr lang="en-US" altLang="ko-KR" sz="1400" b="1" dirty="0" smtClean="0"/>
                    </a:p>
                    <a:p>
                      <a:pPr algn="ctr" latinLnBrk="1"/>
                      <a:r>
                        <a:rPr lang="ko-KR" altLang="en-US" sz="1400" b="1" dirty="0" smtClean="0"/>
                        <a:t>교      육</a:t>
                      </a:r>
                      <a:endParaRPr lang="en-US" altLang="ko-KR" sz="1400" b="1" dirty="0" smtClean="0"/>
                    </a:p>
                    <a:p>
                      <a:pPr algn="ctr" latinLnBrk="1"/>
                      <a:r>
                        <a:rPr lang="ko-KR" altLang="en-US" sz="1400" b="1" dirty="0" smtClean="0"/>
                        <a:t>이      </a:t>
                      </a:r>
                      <a:r>
                        <a:rPr lang="ko-KR" altLang="en-US" sz="1400" b="1" dirty="0" err="1" smtClean="0"/>
                        <a:t>력</a:t>
                      </a:r>
                      <a:endParaRPr lang="en-US" altLang="ko-KR" sz="1400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2016.02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○○대학교 미술대학 조형예술학과 박사</a:t>
                      </a:r>
                      <a:endParaRPr lang="ko-KR" altLang="en-US" sz="14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2013.02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○○대학교 미술대학 조소학과 석사</a:t>
                      </a:r>
                      <a:endParaRPr lang="ko-KR" altLang="en-US" sz="14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2010.02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○○대학교 미술대학 서양화학 학사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개 인 전</a:t>
                      </a:r>
                      <a:endParaRPr lang="en-US" altLang="ko-KR" sz="1400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2022.00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○○갤러리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2021.05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대안공간○○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서울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2020.04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단 체 전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2021.00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○○갤러리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대안공간○○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서울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2019.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소      장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dirty="0" smtClean="0"/>
                        <a:t>○○미술관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2018.00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상      훈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2019.00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○○미술대전 대상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2016.00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1972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아티스트 </a:t>
            </a:r>
            <a:r>
              <a:rPr lang="ko-KR" altLang="en-US" dirty="0" err="1" smtClean="0"/>
              <a:t>스테이먼트</a:t>
            </a:r>
            <a:r>
              <a:rPr lang="en-US" altLang="ko-KR" dirty="0" smtClean="0"/>
              <a:t>(</a:t>
            </a:r>
            <a:r>
              <a:rPr lang="ko-KR" altLang="en-US" dirty="0" smtClean="0"/>
              <a:t>작가의 말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err="1" smtClean="0">
                <a:latin typeface="+mj-ea"/>
                <a:ea typeface="+mj-ea"/>
              </a:rPr>
              <a:t>프로젝트명</a:t>
            </a:r>
            <a:r>
              <a:rPr lang="ko-KR" altLang="en-US" sz="2100" b="1" dirty="0" smtClean="0">
                <a:latin typeface="+mj-ea"/>
                <a:ea typeface="+mj-ea"/>
              </a:rPr>
              <a:t>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&gt;, 2020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560" y="6165304"/>
            <a:ext cx="8208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b="1" dirty="0" smtClean="0">
                <a:latin typeface="+mj-ea"/>
                <a:ea typeface="+mj-ea"/>
              </a:rPr>
              <a:t>&lt;</a:t>
            </a:r>
            <a:r>
              <a:rPr lang="ko-KR" altLang="en-US" sz="1600" b="1" dirty="0" err="1" smtClean="0">
                <a:latin typeface="+mj-ea"/>
              </a:rPr>
              <a:t>작품</a:t>
            </a:r>
            <a:r>
              <a:rPr lang="ko-KR" altLang="en-US" sz="1600" b="1" dirty="0" err="1">
                <a:latin typeface="+mj-ea"/>
              </a:rPr>
              <a:t>명</a:t>
            </a:r>
            <a:r>
              <a:rPr lang="en-US" altLang="ko-KR" sz="1600" b="1" dirty="0" smtClean="0">
                <a:latin typeface="+mj-ea"/>
                <a:ea typeface="+mj-ea"/>
              </a:rPr>
              <a:t>&gt;</a:t>
            </a:r>
            <a:r>
              <a:rPr lang="en-US" altLang="ko-KR" sz="1600" dirty="0" smtClean="0">
                <a:latin typeface="+mj-ea"/>
                <a:ea typeface="+mj-ea"/>
              </a:rPr>
              <a:t>,</a:t>
            </a:r>
            <a:r>
              <a:rPr lang="en-US" altLang="ko-KR" sz="1600" b="1" dirty="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재료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smtClean="0">
                <a:latin typeface="+mj-ea"/>
                <a:ea typeface="+mj-ea"/>
              </a:rPr>
              <a:t>크기</a:t>
            </a:r>
            <a:r>
              <a:rPr lang="en-US" altLang="ko-KR" sz="1600" dirty="0" smtClean="0">
                <a:latin typeface="+mj-ea"/>
                <a:ea typeface="+mj-ea"/>
              </a:rPr>
              <a:t>(</a:t>
            </a:r>
            <a:r>
              <a:rPr lang="ko-KR" altLang="en-US" sz="1600" dirty="0" smtClean="0">
                <a:latin typeface="+mj-ea"/>
                <a:ea typeface="+mj-ea"/>
              </a:rPr>
              <a:t>세로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가로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깊</a:t>
            </a:r>
            <a:r>
              <a:rPr lang="ko-KR" altLang="en-US" sz="1600" dirty="0">
                <a:latin typeface="+mj-ea"/>
                <a:ea typeface="+mj-ea"/>
              </a:rPr>
              <a:t>이</a:t>
            </a:r>
            <a:r>
              <a:rPr lang="en-US" altLang="ko-KR" sz="1600" dirty="0" smtClean="0">
                <a:latin typeface="+mj-ea"/>
                <a:ea typeface="+mj-ea"/>
              </a:rPr>
              <a:t>), </a:t>
            </a:r>
            <a:r>
              <a:rPr lang="ko-KR" altLang="en-US" sz="1600" dirty="0" smtClean="0">
                <a:latin typeface="+mj-ea"/>
                <a:ea typeface="+mj-ea"/>
              </a:rPr>
              <a:t>제작연도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8" name="모서리가 접힌 도형 3"/>
          <p:cNvSpPr/>
          <p:nvPr/>
        </p:nvSpPr>
        <p:spPr>
          <a:xfrm>
            <a:off x="413502" y="404664"/>
            <a:ext cx="8385704" cy="561662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영상 작품인 경우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스틸컷</a:t>
            </a:r>
            <a:r>
              <a:rPr lang="ko-KR" altLang="en-US" sz="1600" dirty="0" smtClean="0">
                <a:solidFill>
                  <a:schemeClr val="tx1"/>
                </a:solidFill>
              </a:rPr>
              <a:t> 부착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823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5115590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갤러리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(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서울시</a:t>
                      </a:r>
                      <a:r>
                        <a:rPr lang="en-US" altLang="ko-KR" sz="1800" b="1" baseline="0" dirty="0" smtClean="0">
                          <a:latin typeface="+mj-ea"/>
                        </a:rPr>
                        <a:t> </a:t>
                      </a:r>
                      <a:r>
                        <a:rPr lang="ko-KR" altLang="en-US" sz="1800" b="1" baseline="0" dirty="0" smtClean="0">
                          <a:latin typeface="+mj-ea"/>
                        </a:rPr>
                        <a:t>종로구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로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11)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http://www.hcf.or.kr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65158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xmlns="" val="336109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46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전시 서문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48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73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355</Words>
  <Application>Microsoft Office PowerPoint</Application>
  <PresentationFormat>화면 슬라이드 쇼(4:3)</PresentationFormat>
  <Paragraphs>125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140</cp:revision>
  <cp:lastPrinted>2017-01-12T05:42:51Z</cp:lastPrinted>
  <dcterms:created xsi:type="dcterms:W3CDTF">2014-12-08T04:12:53Z</dcterms:created>
  <dcterms:modified xsi:type="dcterms:W3CDTF">2023-01-17T13:00:35Z</dcterms:modified>
</cp:coreProperties>
</file>