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9" r:id="rId3"/>
    <p:sldId id="263" r:id="rId4"/>
    <p:sldId id="264" r:id="rId5"/>
    <p:sldId id="265" r:id="rId6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FF33CA"/>
    <a:srgbClr val="442A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017" autoAdjust="0"/>
    <p:restoredTop sz="94660"/>
  </p:normalViewPr>
  <p:slideViewPr>
    <p:cSldViewPr>
      <p:cViewPr varScale="1">
        <p:scale>
          <a:sx n="113" d="100"/>
          <a:sy n="113" d="100"/>
        </p:scale>
        <p:origin x="176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9" d="100"/>
          <a:sy n="69" d="100"/>
        </p:scale>
        <p:origin x="-306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1855713" y="9372601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ACA93C-E5CD-4EE4-B19A-4B568F2C515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932235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D427CE-3D8A-42A2-9EEF-2AF396ECB1BE}" type="datetime1">
              <a:rPr lang="ko-KR" altLang="en-US" smtClean="0"/>
              <a:t>2024-07-18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686300"/>
            <a:ext cx="5389563" cy="44402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3F1BBC-ED50-4128-A7AD-FFD5FD21EE3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41269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F1BBC-ED50-4128-A7AD-FFD5FD21EE37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888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F1BBC-ED50-4128-A7AD-FFD5FD21EE37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888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3F1BBC-ED50-4128-A7AD-FFD5FD21EE37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01888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15C0B6D-43B7-4300-B77C-80147527513E}" type="datetime1">
              <a:rPr lang="ko-KR" altLang="en-US" smtClean="0"/>
              <a:t>2024-07-18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420765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33A6EA90-94CE-4286-B614-984155E5C9C2}" type="datetime1">
              <a:rPr lang="ko-KR" altLang="en-US" smtClean="0"/>
              <a:t>2024-07-18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DE9C9474-9A2C-4206-ADC2-7130DA164DA8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4453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 txBox="1">
            <a:spLocks/>
          </p:cNvSpPr>
          <p:nvPr userDrawn="1"/>
        </p:nvSpPr>
        <p:spPr>
          <a:xfrm>
            <a:off x="971600" y="0"/>
            <a:ext cx="8172400" cy="548680"/>
          </a:xfrm>
          <a:prstGeom prst="rect">
            <a:avLst/>
          </a:prstGeom>
          <a:solidFill>
            <a:srgbClr val="606060"/>
          </a:solidFill>
        </p:spPr>
        <p:txBody>
          <a:bodyPr anchor="ctr"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2015 </a:t>
            </a:r>
            <a:r>
              <a:rPr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예술작품지원</a:t>
            </a:r>
            <a:r>
              <a:rPr lang="en-US" altLang="ko-KR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-</a:t>
            </a:r>
            <a:r>
              <a:rPr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시각예술 </a:t>
            </a:r>
            <a:r>
              <a:rPr lang="en-US" altLang="ko-KR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[</a:t>
            </a:r>
            <a:r>
              <a:rPr lang="ko-KR" altLang="en-US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포트폴리오</a:t>
            </a:r>
            <a:r>
              <a:rPr lang="en-US" altLang="ko-KR" sz="2800" b="1" dirty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]</a:t>
            </a:r>
            <a:endParaRPr lang="ko-KR" altLang="en-US" sz="2800" b="1" spc="-150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pic>
        <p:nvPicPr>
          <p:cNvPr id="4" name="Picture 2" descr="C:\Users\user\Documents\네이트온 받은 파일\서울문화재단 심볼(그래픽칼라)_축소.jp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1"/>
          <a:stretch/>
        </p:blipFill>
        <p:spPr bwMode="auto">
          <a:xfrm>
            <a:off x="32519" y="1"/>
            <a:ext cx="939081" cy="548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4411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51520" y="1052736"/>
            <a:ext cx="8640960" cy="5678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b="1" u="sng" dirty="0">
                <a:solidFill>
                  <a:srgbClr val="FF0000"/>
                </a:solidFill>
                <a:latin typeface="+mj-ea"/>
              </a:rPr>
              <a:t>※ </a:t>
            </a:r>
            <a:r>
              <a:rPr lang="ko-KR" altLang="en-US" b="1" u="sng" dirty="0">
                <a:solidFill>
                  <a:srgbClr val="FF0000"/>
                </a:solidFill>
                <a:latin typeface="+mj-ea"/>
              </a:rPr>
              <a:t>본 페이지는 작성 시 삭제해주세요</a:t>
            </a:r>
            <a:r>
              <a:rPr lang="en-US" altLang="ko-KR" b="1" u="sng" dirty="0">
                <a:solidFill>
                  <a:srgbClr val="FF0000"/>
                </a:solidFill>
                <a:latin typeface="+mj-ea"/>
              </a:rPr>
              <a:t>.</a:t>
            </a:r>
          </a:p>
          <a:p>
            <a:pPr algn="ctr">
              <a:lnSpc>
                <a:spcPct val="150000"/>
              </a:lnSpc>
              <a:defRPr/>
            </a:pPr>
            <a:r>
              <a:rPr lang="en-US" altLang="ko-KR" b="1" u="sng" dirty="0">
                <a:solidFill>
                  <a:srgbClr val="FF0000"/>
                </a:solidFill>
                <a:latin typeface="+mj-ea"/>
              </a:rPr>
              <a:t>※ </a:t>
            </a:r>
            <a:r>
              <a:rPr lang="ko-KR" altLang="en-US" b="1" u="sng" dirty="0">
                <a:solidFill>
                  <a:srgbClr val="FF0000"/>
                </a:solidFill>
                <a:latin typeface="+mj-ea"/>
              </a:rPr>
              <a:t>제출 시 파일명은 아래와 같이 저장해주세요</a:t>
            </a:r>
            <a:r>
              <a:rPr lang="en-US" altLang="ko-KR" b="1" u="sng" dirty="0">
                <a:solidFill>
                  <a:srgbClr val="FF0000"/>
                </a:solidFill>
                <a:latin typeface="+mj-ea"/>
              </a:rPr>
              <a:t>.</a:t>
            </a:r>
          </a:p>
          <a:p>
            <a:pPr algn="ctr">
              <a:lnSpc>
                <a:spcPct val="150000"/>
              </a:lnSpc>
              <a:defRPr/>
            </a:pPr>
            <a:r>
              <a:rPr lang="en-US" altLang="ko-KR" b="1" dirty="0">
                <a:solidFill>
                  <a:srgbClr val="FF0000"/>
                </a:solidFill>
                <a:latin typeface="+mj-ea"/>
              </a:rPr>
              <a:t>   </a:t>
            </a:r>
            <a:r>
              <a:rPr lang="ko-KR" altLang="en-US" sz="1500" b="1" u="sng" dirty="0">
                <a:solidFill>
                  <a:srgbClr val="FF0000"/>
                </a:solidFill>
                <a:latin typeface="+mj-ea"/>
              </a:rPr>
              <a:t>파일명 예</a:t>
            </a:r>
            <a:r>
              <a:rPr lang="en-US" altLang="ko-KR" sz="1500" b="1" u="sng" dirty="0">
                <a:solidFill>
                  <a:srgbClr val="FF0000"/>
                </a:solidFill>
                <a:latin typeface="+mj-ea"/>
              </a:rPr>
              <a:t>: (</a:t>
            </a:r>
            <a:r>
              <a:rPr lang="ko-KR" altLang="en-US" sz="1500" b="1" u="sng" dirty="0">
                <a:solidFill>
                  <a:srgbClr val="FF0000"/>
                </a:solidFill>
                <a:latin typeface="+mj-ea"/>
              </a:rPr>
              <a:t>홍길동</a:t>
            </a:r>
            <a:r>
              <a:rPr lang="en-US" altLang="ko-KR" sz="1500" b="1" u="sng" dirty="0">
                <a:solidFill>
                  <a:srgbClr val="FF0000"/>
                </a:solidFill>
                <a:latin typeface="+mj-ea"/>
              </a:rPr>
              <a:t>)</a:t>
            </a:r>
            <a:r>
              <a:rPr lang="ko-KR" altLang="en-US" sz="1500" b="1" u="sng" dirty="0" err="1">
                <a:solidFill>
                  <a:srgbClr val="FF0000"/>
                </a:solidFill>
                <a:latin typeface="+mj-ea"/>
              </a:rPr>
              <a:t>화성시문화재단</a:t>
            </a:r>
            <a:r>
              <a:rPr lang="ko-KR" altLang="en-US" sz="1500" b="1" u="sng" dirty="0">
                <a:solidFill>
                  <a:srgbClr val="FF0000"/>
                </a:solidFill>
                <a:latin typeface="+mj-ea"/>
              </a:rPr>
              <a:t> 신진작가 공모전</a:t>
            </a:r>
            <a:r>
              <a:rPr lang="en-US" altLang="ko-KR" sz="1500" b="1" u="sng" dirty="0">
                <a:solidFill>
                  <a:srgbClr val="FF0000"/>
                </a:solidFill>
                <a:latin typeface="+mj-ea"/>
              </a:rPr>
              <a:t>_</a:t>
            </a:r>
            <a:r>
              <a:rPr lang="ko-KR" altLang="en-US" sz="1500" b="1" u="sng" dirty="0">
                <a:solidFill>
                  <a:srgbClr val="FF0000"/>
                </a:solidFill>
                <a:latin typeface="+mj-ea"/>
              </a:rPr>
              <a:t>포트폴리오</a:t>
            </a:r>
            <a:endParaRPr lang="en-US" altLang="ko-KR" sz="1500" b="1" u="sng" dirty="0">
              <a:solidFill>
                <a:srgbClr val="FF0000"/>
              </a:solidFill>
              <a:latin typeface="+mj-ea"/>
            </a:endParaRPr>
          </a:p>
          <a:p>
            <a:pPr algn="ctr">
              <a:lnSpc>
                <a:spcPct val="150000"/>
              </a:lnSpc>
              <a:defRPr/>
            </a:pPr>
            <a:r>
              <a:rPr lang="ko-KR" altLang="en-US" b="1" u="sng" dirty="0">
                <a:solidFill>
                  <a:srgbClr val="FF0000"/>
                </a:solidFill>
              </a:rPr>
              <a:t>★★★</a:t>
            </a:r>
            <a:r>
              <a:rPr lang="ko-KR" altLang="en-US" b="1" u="sng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b="1" u="sng" dirty="0">
                <a:solidFill>
                  <a:srgbClr val="FF0000"/>
                </a:solidFill>
              </a:rPr>
              <a:t> PPT </a:t>
            </a:r>
            <a:r>
              <a:rPr lang="ko-KR" altLang="en-US" b="1" u="sng" dirty="0">
                <a:solidFill>
                  <a:srgbClr val="FF0000"/>
                </a:solidFill>
              </a:rPr>
              <a:t>작성 후 </a:t>
            </a:r>
            <a:r>
              <a:rPr lang="en-US" altLang="ko-KR" b="1" u="sng" dirty="0">
                <a:solidFill>
                  <a:srgbClr val="FF0000"/>
                </a:solidFill>
              </a:rPr>
              <a:t>PDF </a:t>
            </a:r>
            <a:r>
              <a:rPr lang="ko-KR" altLang="en-US" b="1" u="sng" dirty="0">
                <a:solidFill>
                  <a:srgbClr val="FF0000"/>
                </a:solidFill>
              </a:rPr>
              <a:t>파일로 저장 후 송부 ★★★</a:t>
            </a:r>
            <a:endParaRPr lang="en-US" altLang="ko-KR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250000"/>
              </a:lnSpc>
            </a:pPr>
            <a:r>
              <a:rPr lang="en-US" altLang="ko-KR" b="1" dirty="0">
                <a:solidFill>
                  <a:srgbClr val="442ADE"/>
                </a:solidFill>
                <a:latin typeface="+mj-ea"/>
                <a:ea typeface="+mj-ea"/>
              </a:rPr>
              <a:t>[</a:t>
            </a:r>
            <a:r>
              <a:rPr lang="ko-KR" altLang="en-US" b="1" dirty="0">
                <a:solidFill>
                  <a:srgbClr val="442ADE"/>
                </a:solidFill>
                <a:latin typeface="+mj-ea"/>
                <a:ea typeface="+mj-ea"/>
              </a:rPr>
              <a:t>포트폴리오</a:t>
            </a:r>
            <a:r>
              <a:rPr lang="en-US" altLang="ko-KR" b="1" dirty="0">
                <a:solidFill>
                  <a:srgbClr val="442ADE"/>
                </a:solidFill>
                <a:latin typeface="+mj-ea"/>
                <a:ea typeface="+mj-ea"/>
              </a:rPr>
              <a:t>] </a:t>
            </a:r>
            <a:r>
              <a:rPr lang="ko-KR" altLang="en-US" b="1" dirty="0">
                <a:solidFill>
                  <a:srgbClr val="442ADE"/>
                </a:solidFill>
                <a:latin typeface="+mj-ea"/>
                <a:ea typeface="+mj-ea"/>
              </a:rPr>
              <a:t>작성 요령</a:t>
            </a:r>
            <a:br>
              <a:rPr lang="en-US" altLang="ko-KR" b="1" dirty="0">
                <a:solidFill>
                  <a:srgbClr val="442ADE"/>
                </a:solidFill>
                <a:latin typeface="+mj-ea"/>
                <a:ea typeface="+mj-ea"/>
              </a:rPr>
            </a:br>
            <a:r>
              <a:rPr lang="en-US" altLang="ko-KR" sz="1400" b="1" dirty="0"/>
              <a:t>• </a:t>
            </a:r>
            <a:r>
              <a:rPr lang="ko-KR" altLang="en-US" sz="1400" b="1" u="sng" dirty="0"/>
              <a:t>주요 작품 및 활동 이미지</a:t>
            </a:r>
            <a:r>
              <a:rPr lang="en-US" altLang="ko-KR" sz="1400" b="1" u="sng" dirty="0"/>
              <a:t>, </a:t>
            </a:r>
            <a:r>
              <a:rPr lang="ko-KR" altLang="en-US" sz="1400" b="1" u="sng" dirty="0"/>
              <a:t>작가노트</a:t>
            </a:r>
            <a:r>
              <a:rPr lang="en-US" altLang="ko-KR" sz="1400" b="1" u="sng" dirty="0"/>
              <a:t>, </a:t>
            </a:r>
            <a:r>
              <a:rPr lang="ko-KR" altLang="en-US" sz="1400" b="1" u="sng" dirty="0" err="1"/>
              <a:t>평론글</a:t>
            </a:r>
            <a:r>
              <a:rPr lang="ko-KR" altLang="en-US" sz="1400" b="1" u="sng" dirty="0"/>
              <a:t> 등으로 작성해주세요</a:t>
            </a:r>
            <a:r>
              <a:rPr lang="en-US" altLang="ko-KR" sz="1400" b="1" u="sng" dirty="0"/>
              <a:t>.</a:t>
            </a:r>
            <a:endParaRPr lang="en-US" altLang="ko-KR" sz="1400" b="1" dirty="0">
              <a:latin typeface="+mn-ea"/>
            </a:endParaRPr>
          </a:p>
          <a:p>
            <a:pPr>
              <a:lnSpc>
                <a:spcPct val="250000"/>
              </a:lnSpc>
            </a:pPr>
            <a:r>
              <a:rPr lang="en-US" altLang="ko-KR" sz="1400" b="1" dirty="0"/>
              <a:t>   ※ </a:t>
            </a:r>
            <a:r>
              <a:rPr lang="ko-KR" altLang="en-US" sz="1400" b="1" dirty="0"/>
              <a:t>이미지에 작품 별 캡션</a:t>
            </a:r>
            <a:r>
              <a:rPr lang="en-US" altLang="ko-KR" sz="1400" b="1" dirty="0"/>
              <a:t>(</a:t>
            </a:r>
            <a:r>
              <a:rPr lang="ko-KR" altLang="en-US" sz="1400" b="1" dirty="0" err="1"/>
              <a:t>작가명</a:t>
            </a:r>
            <a:r>
              <a:rPr lang="en-US" altLang="ko-KR" sz="1400" b="1" dirty="0"/>
              <a:t>, </a:t>
            </a:r>
            <a:r>
              <a:rPr lang="ko-KR" altLang="en-US" sz="1400" b="1" dirty="0" err="1"/>
              <a:t>작품명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크기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재료</a:t>
            </a:r>
            <a:r>
              <a:rPr lang="en-US" altLang="ko-KR" sz="1400" b="1" dirty="0"/>
              <a:t>, </a:t>
            </a:r>
            <a:r>
              <a:rPr lang="ko-KR" altLang="en-US" sz="1400" b="1" dirty="0" err="1"/>
              <a:t>제작년도</a:t>
            </a:r>
            <a:r>
              <a:rPr lang="en-US" altLang="ko-KR" sz="1400" b="1" dirty="0"/>
              <a:t>)</a:t>
            </a:r>
            <a:r>
              <a:rPr lang="ko-KR" altLang="en-US" sz="1400" b="1" dirty="0"/>
              <a:t>순 기재</a:t>
            </a:r>
            <a:endParaRPr lang="en-US" altLang="ko-KR" sz="1400" b="1" dirty="0"/>
          </a:p>
          <a:p>
            <a:pPr>
              <a:lnSpc>
                <a:spcPct val="250000"/>
              </a:lnSpc>
            </a:pPr>
            <a:r>
              <a:rPr lang="en-US" altLang="ko-KR" sz="1400" b="1" dirty="0"/>
              <a:t>• </a:t>
            </a:r>
            <a:r>
              <a:rPr lang="ko-KR" altLang="en-US" sz="1400" b="1" dirty="0"/>
              <a:t>동영상은 주요 </a:t>
            </a:r>
            <a:r>
              <a:rPr lang="ko-KR" altLang="en-US" sz="1400" b="1" dirty="0" err="1"/>
              <a:t>캡쳐</a:t>
            </a:r>
            <a:r>
              <a:rPr lang="ko-KR" altLang="en-US" sz="1400" b="1" dirty="0"/>
              <a:t> 이미지를 첨부하거나 영상을 볼 수 있는 </a:t>
            </a:r>
            <a:r>
              <a:rPr lang="en-US" altLang="ko-KR" sz="1400" b="1" dirty="0"/>
              <a:t>URL </a:t>
            </a:r>
            <a:r>
              <a:rPr lang="ko-KR" altLang="en-US" sz="1400" b="1" dirty="0"/>
              <a:t>삽입</a:t>
            </a:r>
            <a:endParaRPr lang="en-US" altLang="ko-KR" sz="1400" b="1" dirty="0"/>
          </a:p>
          <a:p>
            <a:pPr>
              <a:lnSpc>
                <a:spcPct val="250000"/>
              </a:lnSpc>
            </a:pPr>
            <a:r>
              <a:rPr lang="en-US" altLang="ko-KR" sz="1400" b="1" dirty="0">
                <a:latin typeface="+mn-ea"/>
              </a:rPr>
              <a:t>  ※ </a:t>
            </a:r>
            <a:r>
              <a:rPr lang="ko-KR" altLang="en-US" sz="1400" b="1" dirty="0">
                <a:latin typeface="+mn-ea"/>
              </a:rPr>
              <a:t>열리지 않는 파일은 심의 시 제외 됩니다</a:t>
            </a:r>
            <a:r>
              <a:rPr lang="en-US" altLang="ko-KR" sz="1400" b="1" dirty="0">
                <a:latin typeface="+mn-ea"/>
              </a:rPr>
              <a:t>.</a:t>
            </a:r>
          </a:p>
          <a:p>
            <a:pPr>
              <a:lnSpc>
                <a:spcPct val="250000"/>
              </a:lnSpc>
            </a:pPr>
            <a:r>
              <a:rPr lang="en-US" altLang="ko-KR" sz="1400" b="1" dirty="0"/>
              <a:t>• </a:t>
            </a:r>
            <a:r>
              <a:rPr lang="ko-KR" altLang="en-US" sz="1400" b="1" dirty="0"/>
              <a:t>지원신청서와 포트폴리오의 총 용량은 </a:t>
            </a:r>
            <a:r>
              <a:rPr lang="en-US" altLang="ko-KR" sz="1400" b="1" dirty="0"/>
              <a:t>100MB </a:t>
            </a:r>
            <a:r>
              <a:rPr lang="ko-KR" altLang="en-US" sz="1400" b="1" dirty="0"/>
              <a:t>이하까지 제출 가능합니다</a:t>
            </a:r>
            <a:r>
              <a:rPr lang="en-US" altLang="ko-KR" sz="1400" b="1" dirty="0"/>
              <a:t>.</a:t>
            </a:r>
          </a:p>
          <a:p>
            <a:pPr>
              <a:lnSpc>
                <a:spcPct val="250000"/>
              </a:lnSpc>
            </a:pPr>
            <a:r>
              <a:rPr lang="en-US" altLang="ko-KR" sz="1400" b="1" dirty="0"/>
              <a:t>• </a:t>
            </a:r>
            <a:r>
              <a:rPr lang="ko-KR" altLang="en-US" sz="1400" b="1" dirty="0"/>
              <a:t>포트폴리오 서식 변경 금지 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텍스트와 이미지만 추가 해주세요</a:t>
            </a:r>
            <a:r>
              <a:rPr lang="en-US" altLang="ko-KR" sz="1400" b="1" dirty="0"/>
              <a:t>.)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-1" y="188640"/>
            <a:ext cx="7839395" cy="50405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제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회 화성시문화재단 신진작가 공모전 참여예술가 공모 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포트폴리오</a:t>
            </a:r>
          </a:p>
        </p:txBody>
      </p:sp>
      <p:pic>
        <p:nvPicPr>
          <p:cNvPr id="1027" name="Picture 3" descr="C:\Users\user\Desktop\BS_01 심볼로고마크 [변환됨] - 복사본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5" t="25124" r="7342" b="27180"/>
          <a:stretch/>
        </p:blipFill>
        <p:spPr bwMode="auto">
          <a:xfrm>
            <a:off x="7911403" y="170315"/>
            <a:ext cx="1125093" cy="59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0980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436265" y="2979043"/>
            <a:ext cx="8212979" cy="576064"/>
            <a:chOff x="436265" y="2979043"/>
            <a:chExt cx="8212979" cy="576064"/>
          </a:xfrm>
        </p:grpSpPr>
        <p:cxnSp>
          <p:nvCxnSpPr>
            <p:cNvPr id="17" name="직선 연결선 16"/>
            <p:cNvCxnSpPr/>
            <p:nvPr/>
          </p:nvCxnSpPr>
          <p:spPr>
            <a:xfrm>
              <a:off x="436265" y="2979043"/>
              <a:ext cx="0" cy="576000"/>
            </a:xfrm>
            <a:prstGeom prst="line">
              <a:avLst/>
            </a:prstGeom>
            <a:ln w="635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부제목 2"/>
            <p:cNvSpPr txBox="1">
              <a:spLocks/>
            </p:cNvSpPr>
            <p:nvPr/>
          </p:nvSpPr>
          <p:spPr>
            <a:xfrm>
              <a:off x="460276" y="2979043"/>
              <a:ext cx="8188968" cy="5760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ko-KR" altLang="en-US" sz="20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ko-KR" altLang="en-US" sz="2000" b="1" dirty="0" err="1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사업명</a:t>
              </a:r>
              <a:r>
                <a:rPr lang="ko-KR" altLang="en-US" sz="20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</a:t>
              </a:r>
              <a:r>
                <a:rPr lang="en-US" altLang="ko-KR" sz="20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 </a:t>
              </a:r>
              <a:r>
                <a:rPr lang="ko-KR" altLang="en-US" sz="20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제</a:t>
              </a:r>
              <a:r>
                <a:rPr lang="en-US" altLang="ko-KR" sz="20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12</a:t>
              </a:r>
              <a:r>
                <a:rPr lang="ko-KR" altLang="en-US" sz="20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회 화성시문화재단 신진작가 공모전 참여예술가 공모</a:t>
              </a:r>
              <a:endParaRPr lang="en-US" altLang="ko-KR" sz="2000" b="1" dirty="0">
                <a:solidFill>
                  <a:schemeClr val="tx1"/>
                </a:solidFill>
                <a:latin typeface="맑은 고딕" panose="020B0503020000020004" pitchFamily="50" charset="-127"/>
                <a:ea typeface="맑은 고딕" panose="020B0503020000020004" pitchFamily="50" charset="-127"/>
              </a:endParaRPr>
            </a:p>
          </p:txBody>
        </p:sp>
        <p:cxnSp>
          <p:nvCxnSpPr>
            <p:cNvPr id="27" name="직선 연결선 26"/>
            <p:cNvCxnSpPr/>
            <p:nvPr/>
          </p:nvCxnSpPr>
          <p:spPr>
            <a:xfrm>
              <a:off x="8649244" y="2979107"/>
              <a:ext cx="0" cy="576000"/>
            </a:xfrm>
            <a:prstGeom prst="line">
              <a:avLst/>
            </a:prstGeom>
            <a:ln w="635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2628925" y="1484784"/>
            <a:ext cx="3636962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ko-KR" altLang="en-US" sz="4400" b="1" dirty="0">
                <a:ea typeface="맑은 고딕" panose="020B0503020000020004" pitchFamily="50" charset="-127"/>
              </a:rPr>
              <a:t>표     지 </a:t>
            </a:r>
          </a:p>
        </p:txBody>
      </p:sp>
      <p:grpSp>
        <p:nvGrpSpPr>
          <p:cNvPr id="14" name="그룹 13"/>
          <p:cNvGrpSpPr/>
          <p:nvPr/>
        </p:nvGrpSpPr>
        <p:grpSpPr>
          <a:xfrm>
            <a:off x="460276" y="4653136"/>
            <a:ext cx="8212979" cy="576064"/>
            <a:chOff x="436265" y="2979043"/>
            <a:chExt cx="8212979" cy="576064"/>
          </a:xfrm>
        </p:grpSpPr>
        <p:cxnSp>
          <p:nvCxnSpPr>
            <p:cNvPr id="16" name="직선 연결선 15"/>
            <p:cNvCxnSpPr/>
            <p:nvPr/>
          </p:nvCxnSpPr>
          <p:spPr>
            <a:xfrm>
              <a:off x="436265" y="2979043"/>
              <a:ext cx="0" cy="576000"/>
            </a:xfrm>
            <a:prstGeom prst="line">
              <a:avLst/>
            </a:prstGeom>
            <a:ln w="635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부제목 2"/>
            <p:cNvSpPr txBox="1">
              <a:spLocks/>
            </p:cNvSpPr>
            <p:nvPr/>
          </p:nvSpPr>
          <p:spPr>
            <a:xfrm>
              <a:off x="460276" y="2979043"/>
              <a:ext cx="8188968" cy="57606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marL="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1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ko-KR" altLang="en-US" sz="20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 지원신청자명 </a:t>
              </a:r>
              <a:r>
                <a:rPr lang="en-US" altLang="ko-KR" sz="2000" b="1" dirty="0">
                  <a:solidFill>
                    <a:schemeClr val="tx1"/>
                  </a:solidFill>
                  <a:latin typeface="맑은 고딕" panose="020B0503020000020004" pitchFamily="50" charset="-127"/>
                  <a:ea typeface="맑은 고딕" panose="020B0503020000020004" pitchFamily="50" charset="-127"/>
                </a:rPr>
                <a:t>:</a:t>
              </a:r>
            </a:p>
          </p:txBody>
        </p:sp>
        <p:cxnSp>
          <p:nvCxnSpPr>
            <p:cNvPr id="20" name="직선 연결선 19"/>
            <p:cNvCxnSpPr/>
            <p:nvPr/>
          </p:nvCxnSpPr>
          <p:spPr>
            <a:xfrm>
              <a:off x="8649244" y="2979107"/>
              <a:ext cx="0" cy="576000"/>
            </a:xfrm>
            <a:prstGeom prst="line">
              <a:avLst/>
            </a:prstGeom>
            <a:ln w="6350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직사각형 14"/>
          <p:cNvSpPr/>
          <p:nvPr/>
        </p:nvSpPr>
        <p:spPr bwMode="auto">
          <a:xfrm>
            <a:off x="-1" y="188640"/>
            <a:ext cx="7839395" cy="50405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제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회 화성시문화재단 신진작가 공모전 참여예술가 공모 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포트폴리오</a:t>
            </a:r>
          </a:p>
        </p:txBody>
      </p:sp>
      <p:pic>
        <p:nvPicPr>
          <p:cNvPr id="18" name="Picture 3" descr="C:\Users\user\Desktop\BS_01 심볼로고마크 [변환됨] - 복사본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5" t="25124" r="7342" b="27180"/>
          <a:stretch/>
        </p:blipFill>
        <p:spPr bwMode="auto">
          <a:xfrm>
            <a:off x="7911403" y="170315"/>
            <a:ext cx="1125093" cy="59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424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 bwMode="auto">
          <a:xfrm>
            <a:off x="-1" y="188640"/>
            <a:ext cx="7839395" cy="50405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제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회 화성시문화재단 신진작가 공모전 참여예술가 공모 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포트폴리오</a:t>
            </a:r>
          </a:p>
        </p:txBody>
      </p:sp>
      <p:pic>
        <p:nvPicPr>
          <p:cNvPr id="9" name="Picture 3" descr="C:\Users\user\Desktop\BS_01 심볼로고마크 [변환됨] - 복사본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5" t="25124" r="7342" b="27180"/>
          <a:stretch/>
        </p:blipFill>
        <p:spPr bwMode="auto">
          <a:xfrm>
            <a:off x="7911403" y="170315"/>
            <a:ext cx="1125093" cy="59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6960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 bwMode="auto">
          <a:xfrm>
            <a:off x="-1" y="188640"/>
            <a:ext cx="7839395" cy="50405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제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회 화성시문화재단 신진작가 공모전 참여예술가 공모 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포트폴리오</a:t>
            </a:r>
          </a:p>
        </p:txBody>
      </p:sp>
      <p:pic>
        <p:nvPicPr>
          <p:cNvPr id="7" name="Picture 3" descr="C:\Users\user\Desktop\BS_01 심볼로고마크 [변환됨] - 복사본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5" t="25124" r="7342" b="27180"/>
          <a:stretch/>
        </p:blipFill>
        <p:spPr bwMode="auto">
          <a:xfrm>
            <a:off x="7911403" y="170315"/>
            <a:ext cx="1125093" cy="59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090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 bwMode="auto">
          <a:xfrm>
            <a:off x="-1" y="188640"/>
            <a:ext cx="7839395" cy="504056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제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12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회 화성시문화재단 신진작가 공모전 참여예술가 공모 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 </a:t>
            </a: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포트폴리오</a:t>
            </a:r>
          </a:p>
        </p:txBody>
      </p:sp>
      <p:pic>
        <p:nvPicPr>
          <p:cNvPr id="7" name="Picture 3" descr="C:\Users\user\Desktop\BS_01 심볼로고마크 [변환됨] - 복사본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5" t="25124" r="7342" b="27180"/>
          <a:stretch/>
        </p:blipFill>
        <p:spPr bwMode="auto">
          <a:xfrm>
            <a:off x="7911403" y="170315"/>
            <a:ext cx="1125093" cy="594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0907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tx2">
                <a:lumMod val="20000"/>
                <a:lumOff val="80000"/>
              </a:schemeClr>
            </a:gs>
            <a:gs pos="100000">
              <a:schemeClr val="accent6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ln>
          <a:noFill/>
        </a:ln>
      </a:spPr>
      <a:bodyPr anchor="ctr"/>
      <a:lstStyle>
        <a:defPPr fontAlgn="auto">
          <a:spcBef>
            <a:spcPts val="0"/>
          </a:spcBef>
          <a:spcAft>
            <a:spcPts val="0"/>
          </a:spcAft>
          <a:defRPr b="1" spc="-150" dirty="0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872</TotalTime>
  <Words>187</Words>
  <Application>Microsoft Office PowerPoint</Application>
  <PresentationFormat>화면 슬라이드 쇼(4:3)</PresentationFormat>
  <Paragraphs>21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8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 예술창작지원-시각예술 세부사업계획서</dc:title>
  <dc:creator>user</dc:creator>
  <cp:lastModifiedBy>User</cp:lastModifiedBy>
  <cp:revision>105</cp:revision>
  <cp:lastPrinted>2022-01-19T05:00:06Z</cp:lastPrinted>
  <dcterms:created xsi:type="dcterms:W3CDTF">2014-12-08T04:12:53Z</dcterms:created>
  <dcterms:modified xsi:type="dcterms:W3CDTF">2024-07-18T06:39:08Z</dcterms:modified>
</cp:coreProperties>
</file>